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1" r:id="rId4"/>
    <p:sldId id="263" r:id="rId5"/>
    <p:sldId id="259" r:id="rId6"/>
    <p:sldId id="260" r:id="rId7"/>
    <p:sldId id="264" r:id="rId8"/>
    <p:sldId id="267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24.02.2021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628800"/>
            <a:ext cx="8229600" cy="144016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Проектный офис </a:t>
            </a:r>
            <a:b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95400" y="3284984"/>
            <a:ext cx="6400800" cy="1515616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«Школьная психологическая служба.</a:t>
            </a:r>
            <a:br>
              <a:rPr lang="ru-RU" sz="2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Семейное консультирование»</a:t>
            </a:r>
          </a:p>
        </p:txBody>
      </p:sp>
    </p:spTree>
    <p:extLst>
      <p:ext uri="{BB962C8B-B14F-4D97-AF65-F5344CB8AC3E}">
        <p14:creationId xmlns:p14="http://schemas.microsoft.com/office/powerpoint/2010/main" val="259199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16632"/>
            <a:ext cx="7772400" cy="792088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ОБЩИЕ ПОЛОЖЕНИЯ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8064896" cy="5616624"/>
          </a:xfrm>
        </p:spPr>
        <p:txBody>
          <a:bodyPr>
            <a:noAutofit/>
          </a:bodyPr>
          <a:lstStyle/>
          <a:p>
            <a:pPr marL="114300" indent="0" algn="just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1.1. Проектный офис «Школьная психологическая служба»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(ШПС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) – структурное подразделение ПМЦ «</a:t>
            </a: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</a:rPr>
              <a:t>Таңшолпан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» филиала ГККП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«Центр детско-юношеского творчества»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при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ОО г. Степногорск.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114300" indent="0" algn="just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1.2. Проектный офис «ШПС» именуется «службой» в связи с осуществлением комплекса взаимосвязанных направлений работы и системностью деятельности педагогов-психологов, социальных педагогов школ города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</a:rPr>
              <a:t>Степногорска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 и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</a:rPr>
              <a:t>степногорского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 региона и других уполномоченных служб.</a:t>
            </a:r>
          </a:p>
          <a:p>
            <a:pPr marL="114300" indent="0" algn="just">
              <a:buNone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1.3. Проектный офис «ШПС» обеспечивает психологическое сопровождение учащихся школ города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</a:rPr>
              <a:t>Степногорска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 и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</a:rPr>
              <a:t>степногорского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 региона. </a:t>
            </a:r>
          </a:p>
        </p:txBody>
      </p:sp>
    </p:spTree>
    <p:extLst>
      <p:ext uri="{BB962C8B-B14F-4D97-AF65-F5344CB8AC3E}">
        <p14:creationId xmlns:p14="http://schemas.microsoft.com/office/powerpoint/2010/main" val="269617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7620000" cy="5852120"/>
          </a:xfrm>
        </p:spPr>
        <p:txBody>
          <a:bodyPr>
            <a:normAutofit fontScale="92500"/>
          </a:bodyPr>
          <a:lstStyle/>
          <a:p>
            <a:pPr marL="114300" indent="0" algn="just"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1.4. Работа Проектного офиса «ШПС» реализовывается одним штатным сотрудником, имеющим соответствующее образование, имеющего право привлекать других специалистов к вопросам деятельности службы с распределением равноправных обязанностей между ними.</a:t>
            </a:r>
          </a:p>
          <a:p>
            <a:pPr marL="114300" indent="0" algn="just"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1.5. Совместную деятельность в работе проектного офиса «Школьной психологической службы» могут осуществлять специалисты, получившие общепсихологическую и специальную психологическую подготовку в области детской, возрастной и педагогической психологии, психодиагностики и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психокоррекции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endParaRPr lang="ru-RU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114300" indent="0" algn="just"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1.6. Проектный офис «ШПС» осуществляет свою деятельность в тесном контакте с родителями или лицами их заменяющими, с педагогическим коллективом и администрацией школы, с органами опеки и попечительства, инспекцией по делам несовершеннолетних, представителями общественных организаций, оказывающих помощь в воспитании детей и подростков.</a:t>
            </a:r>
          </a:p>
          <a:p>
            <a:pPr marL="114300" indent="0" algn="just">
              <a:buNone/>
            </a:pP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011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7620000" cy="5492080"/>
          </a:xfrm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1.7.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В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своей деятельности Проектный офис «ШПС» руководствуется Законом Республики Казахстан «Об образовании», международными актами в области защиты прав детей и молодёжи, Дорожной картой по усилению защиты прав ребенка, противодействию бытовому насилию и решению вопросов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</a:rPr>
              <a:t>суицидальности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 среди подростков на 2020-2023 годы, утвержденная Постановлением Правительства Республики Казахстан от 30 марта 2020 года № 156, Уставом организации образования, настоящим Положением и другими нормативными документами, регламентирующими её деятельность</a:t>
            </a:r>
          </a:p>
        </p:txBody>
      </p:sp>
    </p:spTree>
    <p:extLst>
      <p:ext uri="{BB962C8B-B14F-4D97-AF65-F5344CB8AC3E}">
        <p14:creationId xmlns:p14="http://schemas.microsoft.com/office/powerpoint/2010/main" val="3103884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Целевая группа: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учащиеся 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школ города </a:t>
            </a:r>
            <a:r>
              <a:rPr lang="ru-RU" sz="3200" b="1" dirty="0" err="1">
                <a:solidFill>
                  <a:schemeClr val="accent1">
                    <a:lumMod val="75000"/>
                  </a:schemeClr>
                </a:solidFill>
              </a:rPr>
              <a:t>Степногорска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 и </a:t>
            </a:r>
            <a:r>
              <a:rPr lang="ru-RU" sz="3200" b="1" dirty="0" err="1">
                <a:solidFill>
                  <a:schemeClr val="accent1">
                    <a:lumMod val="75000"/>
                  </a:schemeClr>
                </a:solidFill>
              </a:rPr>
              <a:t>степногорского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 региона;</a:t>
            </a:r>
          </a:p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родители 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или лица их заменяющие;</a:t>
            </a:r>
          </a:p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педагоги-психологи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, социальные педагоги, старшие вожатые школ города </a:t>
            </a:r>
            <a:r>
              <a:rPr lang="ru-RU" sz="3200" b="1" dirty="0" err="1">
                <a:solidFill>
                  <a:schemeClr val="accent1">
                    <a:lumMod val="75000"/>
                  </a:schemeClr>
                </a:solidFill>
              </a:rPr>
              <a:t>Степногорска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 и </a:t>
            </a:r>
            <a:r>
              <a:rPr lang="ru-RU" sz="3200" b="1" dirty="0" err="1">
                <a:solidFill>
                  <a:schemeClr val="accent1">
                    <a:lumMod val="75000"/>
                  </a:schemeClr>
                </a:solidFill>
              </a:rPr>
              <a:t>степногорского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 региона. </a:t>
            </a:r>
          </a:p>
        </p:txBody>
      </p:sp>
    </p:spTree>
    <p:extLst>
      <p:ext uri="{BB962C8B-B14F-4D97-AF65-F5344CB8AC3E}">
        <p14:creationId xmlns:p14="http://schemas.microsoft.com/office/powerpoint/2010/main" val="2943657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76672"/>
            <a:ext cx="7330008" cy="1224136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 РАБОТЫ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ПРОЕКТНОГО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ОФИСА «ШПС»</a:t>
            </a:r>
            <a:endParaRPr lang="ru-RU" sz="27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2276872"/>
            <a:ext cx="7113984" cy="3742928"/>
          </a:xfrm>
        </p:spPr>
        <p:txBody>
          <a:bodyPr/>
          <a:lstStyle/>
          <a:p>
            <a:pPr marL="114300" indent="0" algn="just">
              <a:buNone/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Сохранение 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и поддержание оптимального уровня психологического здоровья детей и подростков, посредством создания социально-психологических условий для их успешного обучения и развития. </a:t>
            </a:r>
            <a:b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</a:br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1630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 СЛУЖБЫ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7620000" cy="5400600"/>
          </a:xfrm>
        </p:spPr>
        <p:txBody>
          <a:bodyPr>
            <a:normAutofit fontScale="77500" lnSpcReduction="20000"/>
          </a:bodyPr>
          <a:lstStyle/>
          <a:p>
            <a:pPr marL="114300" indent="0" algn="just"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1. Создание социально-психологических условий для полноценного развития ребенка: сохранение и укрепление физиологического и психического здоровья обучающихся, содействие их личностному, интеллектуальному, социальному развитию за счет дополнения современных методов обучения и воспитания эффективными психолого-педагогическими технологиями и обеспечения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здоровьесберегающего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образовательного пространства.</a:t>
            </a:r>
          </a:p>
          <a:p>
            <a:pPr marL="114300" indent="0" algn="just"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. Обеспечение индивидуального подхода к каждому ребенку на основе систематического отслеживания психолого-педагогического статуса ребенка и динамики его развития в процессе школьного обучения.</a:t>
            </a:r>
          </a:p>
          <a:p>
            <a:pPr marL="114300" indent="0" algn="just"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3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. Профилактика и преодоление отклонений в интеллектуальном и личностном развитии каждого ребенка, а также негативных последствий его воспитания в социально-неблагополучной среде.</a:t>
            </a:r>
          </a:p>
          <a:p>
            <a:pPr marL="114300" indent="0" algn="just"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4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. Оказание помощи воспитанникам, родителям (законным представителям) педагогическому коллективу в решении конкретных проблем обучения, воспитания или психического самочувствия.</a:t>
            </a:r>
          </a:p>
          <a:p>
            <a:pPr marL="114300" indent="0" algn="just"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5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. Психологическая поддержка и просвещение педагогического коллектива, социума в вопросах воспитания и обучения детей, информирование о принятии профилактических мер.</a:t>
            </a:r>
          </a:p>
          <a:p>
            <a:pPr marL="114300" indent="0" algn="just"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6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. Осуществление социально-диспетчерской деятельности для оказания учащимся помощи, выходящей за рамки профессиональной компетенции педагога-психолога, социального педагога по обращению через телефон доверия.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4301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994122"/>
          </a:xfrm>
        </p:spPr>
        <p:txBody>
          <a:bodyPr/>
          <a:lstStyle/>
          <a:p>
            <a:r>
              <a:rPr lang="ru-RU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НАПРАВЛЕНИЯ РАБОТЫ СЛУЖБЫ</a:t>
            </a:r>
          </a:p>
        </p:txBody>
      </p:sp>
      <p:pic>
        <p:nvPicPr>
          <p:cNvPr id="4" name="Объект 3" descr="Документ Microsoft Word - Microsoft Word (Сбой активации продукта)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42" t="27724" r="20268" b="4055"/>
          <a:stretch/>
        </p:blipFill>
        <p:spPr>
          <a:xfrm>
            <a:off x="609810" y="980728"/>
            <a:ext cx="7634598" cy="5616624"/>
          </a:xfrm>
        </p:spPr>
      </p:pic>
    </p:spTree>
    <p:extLst>
      <p:ext uri="{BB962C8B-B14F-4D97-AF65-F5344CB8AC3E}">
        <p14:creationId xmlns:p14="http://schemas.microsoft.com/office/powerpoint/2010/main" val="346291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426170"/>
          </a:xfrm>
        </p:spPr>
        <p:txBody>
          <a:bodyPr/>
          <a:lstStyle/>
          <a:p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Основными направлениями работы педагога-психолога </a:t>
            </a: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Проектного 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офиса «ШПС» являются: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7620000" cy="4483968"/>
          </a:xfrm>
        </p:spPr>
        <p:txBody>
          <a:bodyPr>
            <a:normAutofit fontScale="92500"/>
          </a:bodyPr>
          <a:lstStyle/>
          <a:p>
            <a:pPr marL="114300" indent="0" algn="just"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1. Координация 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и методическое обеспечение для педагогов-психологов и социальных педагогов по вопросам усиления защиты прав ребенка, противодействию бытовому насилию и решению вопросов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суицидальности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среди подростков, а также консолидация участников учебно–воспитательного процесса в рамках деятельности психологической службы организаций образования. </a:t>
            </a:r>
          </a:p>
          <a:p>
            <a:pPr marL="114300" indent="0" algn="just"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. Консультации (встречи, собрания) педагога-психолога Проектного офиса «ШПС» могут осуществляться в индивидуальной и групповой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формах.</a:t>
            </a:r>
          </a:p>
          <a:p>
            <a:pPr marL="114300" indent="0" algn="just"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3.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В середине и конце учебного года с помощью диагностики отслеживается эффективность работы педагогов-психологов и социальных педагогов с детьми на базе школ города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Степногорска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 и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степногорского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региона.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029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" indent="0" algn="ctr">
              <a:buNone/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Благодарю </a:t>
            </a:r>
          </a:p>
          <a:p>
            <a:pPr marL="114300" indent="0" algn="ctr">
              <a:buNone/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за внимание!</a:t>
            </a:r>
            <a:endParaRPr lang="ru-RU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62974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Соседство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238</TotalTime>
  <Words>617</Words>
  <Application>Microsoft Office PowerPoint</Application>
  <PresentationFormat>Экран (4:3)</PresentationFormat>
  <Paragraphs>30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Соседство</vt:lpstr>
      <vt:lpstr>Проектный офис  </vt:lpstr>
      <vt:lpstr>ОБЩИЕ ПОЛОЖЕНИЯ</vt:lpstr>
      <vt:lpstr>Презентация PowerPoint</vt:lpstr>
      <vt:lpstr>Презентация PowerPoint</vt:lpstr>
      <vt:lpstr>Целевая группа:</vt:lpstr>
      <vt:lpstr>ЦЕЛЬ РАБОТЫ  ПРОЕКТНОГО ОФИСА «ШПС»</vt:lpstr>
      <vt:lpstr>ЗАДАЧИ СЛУЖБЫ</vt:lpstr>
      <vt:lpstr>ОСНОВНЫЕ НАПРАВЛЕНИЯ РАБОТЫ СЛУЖБЫ</vt:lpstr>
      <vt:lpstr>Основными направлениями работы педагога-психолога  Проектного офиса «ШПС» являются: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Проектный офис  </dc:title>
  <dc:creator>home</dc:creator>
  <cp:lastModifiedBy>home</cp:lastModifiedBy>
  <cp:revision>11</cp:revision>
  <dcterms:created xsi:type="dcterms:W3CDTF">2021-02-22T13:33:19Z</dcterms:created>
  <dcterms:modified xsi:type="dcterms:W3CDTF">2021-02-24T14:58:11Z</dcterms:modified>
</cp:coreProperties>
</file>